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 autoAdjust="0"/>
  </p:normalViewPr>
  <p:slideViewPr>
    <p:cSldViewPr snapToGrid="0">
      <p:cViewPr varScale="1">
        <p:scale>
          <a:sx n="84" d="100"/>
          <a:sy n="84" d="100"/>
        </p:scale>
        <p:origin x="114" y="26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2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870BDD-4605-42F1-8524-6DB5FE86FAC7}" type="datetimeFigureOut">
              <a:rPr lang="en-NZ" smtClean="0"/>
              <a:t>30/12/2024</a:t>
            </a:fld>
            <a:endParaRPr lang="en-N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88B94-008E-4D6A-BDCF-FDDEAA935C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154686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Busy airfield – many types of aviation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F88B94-008E-4D6A-BDCF-FDDEAA935C5B}" type="slidenum">
              <a:rPr lang="en-NZ" smtClean="0"/>
              <a:t>1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11758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Flashing lights</a:t>
            </a:r>
          </a:p>
          <a:p>
            <a:endParaRPr lang="en-NZ" dirty="0"/>
          </a:p>
          <a:p>
            <a:r>
              <a:rPr lang="en-NZ" dirty="0"/>
              <a:t>Vacate as soon as possible</a:t>
            </a:r>
          </a:p>
          <a:p>
            <a:endParaRPr lang="en-NZ" dirty="0"/>
          </a:p>
          <a:p>
            <a:r>
              <a:rPr lang="en-NZ" dirty="0"/>
              <a:t>Park downwind of  caravan</a:t>
            </a:r>
          </a:p>
          <a:p>
            <a:endParaRPr lang="en-NZ" dirty="0"/>
          </a:p>
          <a:p>
            <a:r>
              <a:rPr lang="en-NZ" dirty="0"/>
              <a:t>Move around ends of runway – cross only when clear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F88B94-008E-4D6A-BDCF-FDDEAA935C5B}" type="slidenum">
              <a:rPr lang="en-NZ" smtClean="0"/>
              <a:t>2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638355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Set out coned of Parachute landing area – do not drive through</a:t>
            </a:r>
          </a:p>
          <a:p>
            <a:endParaRPr lang="en-NZ" dirty="0"/>
          </a:p>
          <a:p>
            <a:r>
              <a:rPr lang="en-NZ" dirty="0"/>
              <a:t>Jump aircraft calls 3 minutes and 10 seconds prior to drop</a:t>
            </a:r>
          </a:p>
          <a:p>
            <a:endParaRPr lang="en-NZ" dirty="0"/>
          </a:p>
          <a:p>
            <a:r>
              <a:rPr lang="en-NZ" dirty="0"/>
              <a:t>Land or fly away from drop zone when the 3minute call given</a:t>
            </a:r>
          </a:p>
          <a:p>
            <a:endParaRPr lang="en-NZ" dirty="0"/>
          </a:p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F88B94-008E-4D6A-BDCF-FDDEAA935C5B}" type="slidenum">
              <a:rPr lang="en-NZ" smtClean="0"/>
              <a:t>3</a:t>
            </a:fld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750789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Fly on closed runway – marked with crosses</a:t>
            </a:r>
          </a:p>
          <a:p>
            <a:endParaRPr lang="en-NZ" dirty="0"/>
          </a:p>
          <a:p>
            <a:r>
              <a:rPr lang="en-NZ" dirty="0"/>
              <a:t>Fly up to 1100 ft</a:t>
            </a:r>
          </a:p>
          <a:p>
            <a:endParaRPr lang="en-NZ" dirty="0"/>
          </a:p>
          <a:p>
            <a:r>
              <a:rPr lang="en-NZ" dirty="0"/>
              <a:t>Modellers maintain a listening watch on radio</a:t>
            </a:r>
          </a:p>
          <a:p>
            <a:endParaRPr lang="en-NZ" dirty="0"/>
          </a:p>
          <a:p>
            <a:r>
              <a:rPr lang="en-NZ" dirty="0"/>
              <a:t>Avoid area of close-cropped grass on Runway 04/22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F88B94-008E-4D6A-BDCF-FDDEAA935C5B}" type="slidenum">
              <a:rPr lang="en-NZ" smtClean="0"/>
              <a:t>4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9985927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Circuits for 10/28 S of the runway</a:t>
            </a:r>
          </a:p>
          <a:p>
            <a:endParaRPr lang="en-NZ" dirty="0"/>
          </a:p>
          <a:p>
            <a:r>
              <a:rPr lang="en-NZ" dirty="0"/>
              <a:t>Circuits for 04/22 NW of runway</a:t>
            </a:r>
          </a:p>
          <a:p>
            <a:endParaRPr lang="en-NZ" dirty="0"/>
          </a:p>
          <a:p>
            <a:r>
              <a:rPr lang="en-NZ" dirty="0"/>
              <a:t>All aircraft use the same circuit – may join from any direction</a:t>
            </a:r>
          </a:p>
          <a:p>
            <a:endParaRPr lang="en-NZ" dirty="0"/>
          </a:p>
          <a:p>
            <a:r>
              <a:rPr lang="en-NZ" dirty="0"/>
              <a:t>Powered aircraft circuit may be much bigger than glider circuit</a:t>
            </a:r>
          </a:p>
          <a:p>
            <a:endParaRPr lang="en-NZ" dirty="0"/>
          </a:p>
          <a:p>
            <a:r>
              <a:rPr lang="en-NZ" dirty="0"/>
              <a:t>Avoid overhead re-join when winching or parachutes operating</a:t>
            </a:r>
          </a:p>
          <a:p>
            <a:endParaRPr lang="en-NZ" dirty="0"/>
          </a:p>
          <a:p>
            <a:r>
              <a:rPr lang="en-NZ" dirty="0"/>
              <a:t>All turns in the circuit direction – NO NOT fly in wrong direction near the circuit</a:t>
            </a:r>
          </a:p>
          <a:p>
            <a:endParaRPr lang="en-NZ" dirty="0"/>
          </a:p>
          <a:p>
            <a:r>
              <a:rPr lang="en-NZ" dirty="0"/>
              <a:t>Plan flight to return with enough height for standard circuit</a:t>
            </a:r>
          </a:p>
          <a:p>
            <a:endParaRPr lang="en-NZ" dirty="0"/>
          </a:p>
          <a:p>
            <a:r>
              <a:rPr lang="en-NZ" dirty="0"/>
              <a:t>Thermal in circuit area only if you are sure there are no other aircraft or parachutes – immediately land or vacate the circuit area of any one else comes along</a:t>
            </a:r>
          </a:p>
          <a:p>
            <a:endParaRPr lang="en-NZ" dirty="0"/>
          </a:p>
          <a:p>
            <a:endParaRPr lang="en-NZ" dirty="0"/>
          </a:p>
          <a:p>
            <a:endParaRPr lang="en-NZ" dirty="0"/>
          </a:p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F88B94-008E-4D6A-BDCF-FDDEAA935C5B}" type="slidenum">
              <a:rPr lang="en-NZ" smtClean="0"/>
              <a:t>5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2633334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4500 at Matamata</a:t>
            </a:r>
          </a:p>
          <a:p>
            <a:endParaRPr lang="en-NZ" dirty="0"/>
          </a:p>
          <a:p>
            <a:r>
              <a:rPr lang="en-NZ" dirty="0"/>
              <a:t>Can be raised to 6500 ft by contacting ATC to open G254 Matamata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F88B94-008E-4D6A-BDCF-FDDEAA935C5B}" type="slidenum">
              <a:rPr lang="en-NZ" smtClean="0"/>
              <a:t>6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709342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MBZ 3nm radius - </a:t>
            </a:r>
          </a:p>
          <a:p>
            <a:r>
              <a:rPr lang="en-NZ" dirty="0"/>
              <a:t>Freq 122.25 </a:t>
            </a:r>
            <a:r>
              <a:rPr lang="en-NZ" dirty="0" err="1"/>
              <a:t>Mhz</a:t>
            </a:r>
            <a:endParaRPr lang="en-NZ" dirty="0"/>
          </a:p>
          <a:p>
            <a:endParaRPr lang="en-NZ" dirty="0"/>
          </a:p>
          <a:p>
            <a:r>
              <a:rPr lang="en-NZ" dirty="0"/>
              <a:t>Radio calls to Matamata Traffic when entering the MBZ, circuit and landing calls, every 15 minutes</a:t>
            </a:r>
          </a:p>
          <a:p>
            <a:endParaRPr lang="en-NZ" dirty="0"/>
          </a:p>
          <a:p>
            <a:r>
              <a:rPr lang="en-NZ" dirty="0"/>
              <a:t>Glider chat on 133.55 MHz outside MBZ</a:t>
            </a:r>
          </a:p>
          <a:p>
            <a:endParaRPr lang="en-NZ" dirty="0"/>
          </a:p>
          <a:p>
            <a:r>
              <a:rPr lang="en-NZ" dirty="0"/>
              <a:t>Other aircraft on CFZ </a:t>
            </a:r>
            <a:r>
              <a:rPr lang="en-NZ" dirty="0" err="1"/>
              <a:t>freqs</a:t>
            </a:r>
            <a:r>
              <a:rPr lang="en-NZ" dirty="0"/>
              <a:t> – monitor in high traffic areas or near airfields</a:t>
            </a:r>
          </a:p>
          <a:p>
            <a:endParaRPr lang="en-NZ" dirty="0"/>
          </a:p>
          <a:p>
            <a:r>
              <a:rPr lang="en-NZ" dirty="0"/>
              <a:t>CFZ frequency for unattended airfields within CFZ, e.g. Thames, Tokoroa, Raglan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F88B94-008E-4D6A-BDCF-FDDEAA935C5B}" type="slidenum">
              <a:rPr lang="en-NZ" smtClean="0"/>
              <a:t>7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510935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NZ" dirty="0"/>
              <a:t>Winching on </a:t>
            </a:r>
            <a:r>
              <a:rPr lang="en-NZ" dirty="0" err="1"/>
              <a:t>Kaimai</a:t>
            </a:r>
            <a:r>
              <a:rPr lang="en-NZ" dirty="0"/>
              <a:t> side of Runway 10/28</a:t>
            </a:r>
          </a:p>
          <a:p>
            <a:endParaRPr lang="en-NZ" dirty="0"/>
          </a:p>
          <a:p>
            <a:r>
              <a:rPr lang="en-NZ" dirty="0"/>
              <a:t>Powered aircraft on southern side</a:t>
            </a:r>
          </a:p>
          <a:p>
            <a:endParaRPr lang="en-NZ" dirty="0"/>
          </a:p>
          <a:p>
            <a:r>
              <a:rPr lang="en-NZ" dirty="0"/>
              <a:t>Gliders can use  southern side, but remove immediately after landing roll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F88B94-008E-4D6A-BDCF-FDDEAA935C5B}" type="slidenum">
              <a:rPr lang="en-NZ" smtClean="0"/>
              <a:t>8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701206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3BBA6-5DE6-4B3D-97D8-1578AC5825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3822474" cy="2971801"/>
          </a:xfrm>
        </p:spPr>
        <p:txBody>
          <a:bodyPr/>
          <a:lstStyle/>
          <a:p>
            <a:r>
              <a:rPr lang="en-NZ" dirty="0"/>
              <a:t>Matamata Airfield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86DB2F-4627-4E53-8A7F-3593E67D72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NZ" dirty="0"/>
              <a:t>Local Area Procedures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D5D9BE-8897-4793-AD17-0470467DA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2678" y="1356783"/>
            <a:ext cx="5991958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15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042C0-B227-4AA0-82B5-F589D6980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155" y="982132"/>
            <a:ext cx="3016931" cy="1507067"/>
          </a:xfrm>
        </p:spPr>
        <p:txBody>
          <a:bodyPr/>
          <a:lstStyle/>
          <a:p>
            <a:r>
              <a:rPr lang="en-NZ" dirty="0"/>
              <a:t>Ground operations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0812E9-A072-4E02-A0FD-6CCD3D094F5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049486" y="217714"/>
            <a:ext cx="6487885" cy="642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004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05EBD1-2404-4262-B757-36A759CCF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" y="114300"/>
            <a:ext cx="11811000" cy="6629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9C79D9-BF1A-4644-9AD6-59A164C5F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3641" y="1657047"/>
            <a:ext cx="8534400" cy="1507067"/>
          </a:xfrm>
        </p:spPr>
        <p:txBody>
          <a:bodyPr/>
          <a:lstStyle/>
          <a:p>
            <a:r>
              <a:rPr lang="en-NZ" dirty="0"/>
              <a:t>skydiving</a:t>
            </a:r>
          </a:p>
        </p:txBody>
      </p:sp>
    </p:spTree>
    <p:extLst>
      <p:ext uri="{BB962C8B-B14F-4D97-AF65-F5344CB8AC3E}">
        <p14:creationId xmlns:p14="http://schemas.microsoft.com/office/powerpoint/2010/main" val="3560487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D939A-DA52-46E2-A07C-85D173BD6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Models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9EBC931-CCD3-4675-B88B-A32F45D8F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388" y="431800"/>
            <a:ext cx="7992532" cy="5994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841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70C6A-BED2-489F-A0AB-A3F20CC8B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Circuit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C8C38B-7186-4CBC-B34A-E8A39B6FDE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1" t="8027" r="14679" b="13712"/>
          <a:stretch/>
        </p:blipFill>
        <p:spPr>
          <a:xfrm>
            <a:off x="2743199" y="174172"/>
            <a:ext cx="6901544" cy="6434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41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F8153-FC08-417C-ABCC-D1DFAD65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Airspace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8D194A-8F8F-4A41-B971-84310A0E18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529" y="322792"/>
            <a:ext cx="8678878" cy="5671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2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DC7C6-7F15-4FA8-BE4C-549D0FF04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Radio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44D4F0-6833-4658-B6CD-0F95F3D866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3388" y="207521"/>
            <a:ext cx="6948287" cy="644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18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EA5A7-EB76-4647-A220-ABA9D7831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winching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D44028-948E-436F-9373-7EC6F44F54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0982" y="413657"/>
            <a:ext cx="6136901" cy="603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747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67</TotalTime>
  <Words>314</Words>
  <Application>Microsoft Office PowerPoint</Application>
  <PresentationFormat>Widescreen</PresentationFormat>
  <Paragraphs>72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Century Gothic</vt:lpstr>
      <vt:lpstr>Wingdings 3</vt:lpstr>
      <vt:lpstr>Slice</vt:lpstr>
      <vt:lpstr>Matamata Airfield</vt:lpstr>
      <vt:lpstr>Ground operations</vt:lpstr>
      <vt:lpstr>skydiving</vt:lpstr>
      <vt:lpstr>Models</vt:lpstr>
      <vt:lpstr>Circuit</vt:lpstr>
      <vt:lpstr>Airspace</vt:lpstr>
      <vt:lpstr>Radio</vt:lpstr>
      <vt:lpstr>winching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Matamata Airfield</dc:title>
  <dc:creator>David Dennison</dc:creator>
  <cp:lastModifiedBy>David Dennison</cp:lastModifiedBy>
  <cp:revision>7</cp:revision>
  <cp:lastPrinted>2020-10-23T09:08:41Z</cp:lastPrinted>
  <dcterms:created xsi:type="dcterms:W3CDTF">2020-10-23T08:18:59Z</dcterms:created>
  <dcterms:modified xsi:type="dcterms:W3CDTF">2024-12-30T00:38:40Z</dcterms:modified>
</cp:coreProperties>
</file>